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avatars.mds.yandex.net/i?id=f518519d552dc1607f839b4cb35e96b0bd4e2f45-5354520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885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71546"/>
            <a:ext cx="8929718" cy="4143404"/>
          </a:xfrm>
        </p:spPr>
        <p:txBody>
          <a:bodyPr>
            <a:normAutofit/>
          </a:bodyPr>
          <a:lstStyle/>
          <a:p>
            <a:r>
              <a:rPr lang="ru-RU" b="1" dirty="0" smtClean="0"/>
              <a:t>Он большой, как мяч футбольный,</a:t>
            </a:r>
            <a:br>
              <a:rPr lang="ru-RU" b="1" dirty="0" smtClean="0"/>
            </a:br>
            <a:r>
              <a:rPr lang="ru-RU" dirty="0" smtClean="0"/>
              <a:t> </a:t>
            </a:r>
            <a:r>
              <a:rPr lang="ru-RU" b="1" dirty="0" smtClean="0"/>
              <a:t>Если спелый — все довольны.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b="1" dirty="0" smtClean="0"/>
              <a:t>Так приятен он на вкус!</a:t>
            </a:r>
            <a:br>
              <a:rPr lang="ru-RU" b="1" dirty="0" smtClean="0"/>
            </a:br>
            <a:r>
              <a:rPr lang="ru-RU" dirty="0" smtClean="0"/>
              <a:t> </a:t>
            </a:r>
            <a:r>
              <a:rPr lang="ru-RU" b="1" dirty="0" smtClean="0"/>
              <a:t>Что это за шар?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i?id=f518519d552dc1607f839b4cb35e96b0bd4e2f45-5354520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8850" cy="6858000"/>
          </a:xfrm>
          <a:prstGeom prst="rect">
            <a:avLst/>
          </a:prstGeom>
          <a:noFill/>
        </p:spPr>
      </p:pic>
      <p:pic>
        <p:nvPicPr>
          <p:cNvPr id="15362" name="Picture 2" descr="https://avatars.mds.yandex.net/i?id=43d7ee01425cd020c92ffda88edbd280b04300b2-5233787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1214422"/>
            <a:ext cx="4143404" cy="41434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i?id=2a0000019fc3b4cac8b11bd99f4e0fe3cb63-1771211-fast-image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avatars.mds.yandex.net/i?id=f518519d552dc1607f839b4cb35e96b0bd4e2f45-5354520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885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85860"/>
            <a:ext cx="9144000" cy="10715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Что такое арбуз – это овощ, фрукт, гриб или ягода</a:t>
            </a:r>
            <a:r>
              <a:rPr lang="ru-RU" dirty="0" smtClean="0"/>
              <a:t>? Как он выглядит?</a:t>
            </a:r>
            <a:endParaRPr lang="ru-RU" dirty="0"/>
          </a:p>
        </p:txBody>
      </p:sp>
      <p:pic>
        <p:nvPicPr>
          <p:cNvPr id="16386" name="Picture 2" descr="https://avatars.mds.yandex.net/i?id=3bb078e3c137bd537f4fb318e28fb25442a91356-5480874-images-thumbs&amp;n=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2214554"/>
            <a:ext cx="3438525" cy="304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4" descr="https://avatars.mds.yandex.net/i?id=f518519d552dc1607f839b4cb35e96b0bd4e2f45-5354520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4850" y="0"/>
            <a:ext cx="9188850" cy="6858000"/>
          </a:xfrm>
          <a:prstGeom prst="rect">
            <a:avLst/>
          </a:prstGeom>
          <a:noFill/>
        </p:spPr>
      </p:pic>
      <p:sp>
        <p:nvSpPr>
          <p:cNvPr id="17410" name="AutoShape 2" descr="https://media.istockphoto.com/id/157198799/ru/%D1%84%D0%BE%D1%82%D0%BE/%D0%B0%D1%80%D0%B1%D1%83%D0%B7%D1%8B.jpg?s=612x612&amp;w=0&amp;k=20&amp;c=7LvAbiXHuEjKkdcx_TR4MwSkkQWkW3oBrrSCIHsagf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" y="332656"/>
            <a:ext cx="9089009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635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9"/>
          <a:stretch/>
        </p:blipFill>
        <p:spPr bwMode="auto">
          <a:xfrm>
            <a:off x="-20637" y="1124744"/>
            <a:ext cx="9186862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392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635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7" y="332656"/>
            <a:ext cx="4608512" cy="614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42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6350"/>
            <a:ext cx="91868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" r="7173"/>
          <a:stretch/>
        </p:blipFill>
        <p:spPr bwMode="auto">
          <a:xfrm>
            <a:off x="611560" y="379916"/>
            <a:ext cx="366387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9916"/>
            <a:ext cx="3552056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45024"/>
            <a:ext cx="366387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69957"/>
            <a:ext cx="353712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003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24</Words>
  <Application>Microsoft Office PowerPoint</Application>
  <PresentationFormat>Экран (4:3)</PresentationFormat>
  <Paragraphs>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Он большой, как мяч футбольный,  Если спелый — все довольны.  Так приятен он на вкус!  Что это за шар?</vt:lpstr>
      <vt:lpstr>Презентация PowerPoint</vt:lpstr>
      <vt:lpstr>Презентация PowerPoint</vt:lpstr>
      <vt:lpstr>Что такое арбуз – это овощ, фрукт, гриб или ягода? Как он выглядит?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 большой, как мяч футбольный,  Если спелый — все довольны.  Так приятен он на вкус!  Что это за шар?</dc:title>
  <dc:creator>7</dc:creator>
  <cp:lastModifiedBy>ольга</cp:lastModifiedBy>
  <cp:revision>27</cp:revision>
  <dcterms:created xsi:type="dcterms:W3CDTF">2026-08-03T03:03:48Z</dcterms:created>
  <dcterms:modified xsi:type="dcterms:W3CDTF">2026-08-03T14:41:24Z</dcterms:modified>
</cp:coreProperties>
</file>