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6" r:id="rId2"/>
    <p:sldId id="257" r:id="rId3"/>
    <p:sldId id="259" r:id="rId4"/>
    <p:sldId id="262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0B4AE-82FC-4712-8B84-EA2A696190AF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96D31-5F0B-4001-A88E-74C7A11DA8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678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96D31-5F0B-4001-A88E-74C7A11DA8B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4071942"/>
            <a:ext cx="6715172" cy="1643074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Ельницкий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матвей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2 года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МКДоу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д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/С «ласточка»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с.кыштовка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РУКОВОДИТЕЛЬ: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кухта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ольга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евгеньевна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642918"/>
            <a:ext cx="8458200" cy="185738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« Мой папа – профессионал»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Forchlorfenuron.pn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2500" b="12500"/>
          <a:stretch>
            <a:fillRect/>
          </a:stretch>
        </p:blipFill>
        <p:spPr>
          <a:xfrm>
            <a:off x="0" y="357166"/>
            <a:ext cx="4559733" cy="341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429264"/>
            <a:ext cx="404786" cy="867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3929066"/>
            <a:ext cx="8786842" cy="200026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Фельдшер- это среднее звено между врачом и медицинской сестрой. Он обладает разносторонними медицинскими знаниями и может квалифицированно оказать помощь.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610600" cy="882650"/>
          </a:xfrm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         Мой папа - фельдшер</a:t>
            </a:r>
            <a:endParaRPr lang="ru-RU" b="1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008" y="1412776"/>
            <a:ext cx="8928992" cy="1059600"/>
          </a:xfrm>
        </p:spPr>
        <p:txBody>
          <a:bodyPr>
            <a:normAutofit/>
          </a:bodyPr>
          <a:lstStyle/>
          <a:p>
            <a:pPr algn="ctr"/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Мой папа работает в </a:t>
            </a:r>
            <a:r>
              <a:rPr lang="ru-RU" sz="19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Кыштовской</a:t>
            </a:r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центральной больнице. Это учреждение оказывает помощь всему нашему району.</a:t>
            </a:r>
            <a:endParaRPr lang="ru-RU" sz="19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500430" y="3140968"/>
            <a:ext cx="5464058" cy="207569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000" b="1" dirty="0" smtClean="0">
                <a:latin typeface="+mn-lt"/>
              </a:rPr>
              <a:t>Врачей всех - правая рука,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Помощник фельдшер при </a:t>
            </a:r>
            <a:r>
              <a:rPr lang="ru-RU" sz="2000" b="1" dirty="0" err="1" smtClean="0">
                <a:latin typeface="+mn-lt"/>
              </a:rPr>
              <a:t>леченьи</a:t>
            </a:r>
            <a:r>
              <a:rPr lang="ru-RU" sz="2000" b="1" dirty="0" smtClean="0">
                <a:latin typeface="+mn-lt"/>
              </a:rPr>
              <a:t>,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Его работа - не легка,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Но велики его уменья!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7" name="Содержимое 6" descr="d3d3Lm5zby5ydS9Oc29OZXdzUGhvdG8vNjUzYTUzZjItOGU1OS00M2VkLWE2ZmQtYzYwNWQ2OWMzOTFhL0J5V2lkdGhfNjAweDUwMC8lRDAlQTYlRDAlQTAlRDAlOTElMjAlRDAlOUElRDElOEIlRDElODglRDElODIlRDAlQkUlRDAlQjIlRDAlQkElRDAlQjA0X0pQRy5qcGc=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1656184" cy="1440195"/>
          </a:xfrm>
        </p:spPr>
      </p:pic>
      <p:pic>
        <p:nvPicPr>
          <p:cNvPr id="8" name="Содержимое 7" descr="IMG-20230213-WA0015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9552" y="2420888"/>
            <a:ext cx="2952328" cy="3936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2984"/>
            <a:ext cx="9144000" cy="30003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+mn-lt"/>
              </a:rPr>
              <a:t>Никогда ни от кого не скрою,</a:t>
            </a:r>
            <a:br>
              <a:rPr lang="ru-RU" sz="4000" b="1" dirty="0" smtClean="0">
                <a:latin typeface="+mn-lt"/>
              </a:rPr>
            </a:br>
            <a:r>
              <a:rPr lang="ru-RU" sz="4000" b="1" dirty="0" smtClean="0">
                <a:latin typeface="+mn-lt"/>
              </a:rPr>
              <a:t>Что своей профессией горжусь.</a:t>
            </a:r>
            <a:br>
              <a:rPr lang="ru-RU" sz="4000" b="1" dirty="0" smtClean="0">
                <a:latin typeface="+mn-lt"/>
              </a:rPr>
            </a:br>
            <a:r>
              <a:rPr lang="ru-RU" sz="4000" b="1" dirty="0" smtClean="0">
                <a:latin typeface="+mn-lt"/>
              </a:rPr>
              <a:t>Поделись со мной своей бедою-</a:t>
            </a:r>
            <a:br>
              <a:rPr lang="ru-RU" sz="4000" b="1" dirty="0" smtClean="0">
                <a:latin typeface="+mn-lt"/>
              </a:rPr>
            </a:br>
            <a:r>
              <a:rPr lang="ru-RU" sz="4000" b="1" dirty="0" smtClean="0">
                <a:latin typeface="+mn-lt"/>
              </a:rPr>
              <a:t>Тут же на нее я отзовусь.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figurnyj-element-doktor-410-800-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3500438"/>
            <a:ext cx="1617982" cy="3165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rchlorfenuron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636" b="13636"/>
          <a:stretch>
            <a:fillRect/>
          </a:stretch>
        </p:blipFill>
        <p:spPr>
          <a:xfrm>
            <a:off x="2123728" y="260648"/>
            <a:ext cx="5049561" cy="36724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221088"/>
            <a:ext cx="8367464" cy="151554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+mn-lt"/>
              </a:rPr>
              <a:t>Помните, что здоровье -это богатство, которое не купить за деньги!</a:t>
            </a:r>
            <a:endParaRPr lang="ru-RU" sz="3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81</Words>
  <Application>Microsoft Office PowerPoint</Application>
  <PresentationFormat>Экран (4:3)</PresentationFormat>
  <Paragraphs>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Ельницкий матвей 2 года  МКДоу д/С «ласточка» с.кыштовка РУКОВОДИТЕЛЬ: кухта ольга евгеньевна</vt:lpstr>
      <vt:lpstr>Слайд 2</vt:lpstr>
      <vt:lpstr>         Мой папа - фельдшер</vt:lpstr>
      <vt:lpstr>Никогда ни от кого не скрою, Что своей профессией горжусь. Поделись со мной своей бедою- Тут же на нее я отзовусь. </vt:lpstr>
      <vt:lpstr>Помните, что здоровье -это богатство, которое не купить за деньги!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</dc:creator>
  <cp:lastModifiedBy>7</cp:lastModifiedBy>
  <cp:revision>23</cp:revision>
  <dcterms:created xsi:type="dcterms:W3CDTF">2023-02-13T07:55:17Z</dcterms:created>
  <dcterms:modified xsi:type="dcterms:W3CDTF">2023-02-16T08:14:07Z</dcterms:modified>
</cp:coreProperties>
</file>