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авнобедренный треугольник 6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5B106E36-FD25-4E2D-B0AA-010F637433A0}" type="datetimeFigureOut">
              <a:rPr lang="ru-RU" smtClean="0"/>
              <a:pPr/>
              <a:t>26.03.2026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26.03.2026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ый треугольник 8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Равнобедренный треугольник 7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26.03.2026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26.03.2026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26.03.2026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26.03.2026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26.03.2026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5B106E36-FD25-4E2D-B0AA-010F637433A0}" type="datetimeFigureOut">
              <a:rPr lang="ru-RU" smtClean="0"/>
              <a:pPr/>
              <a:t>26.03.2026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5B106E36-FD25-4E2D-B0AA-010F637433A0}" type="datetimeFigureOut">
              <a:rPr lang="ru-RU" smtClean="0"/>
              <a:pPr/>
              <a:t>26.03.2026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ый треугольник 10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26.03.2026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6" name="Picture 4" descr="https://avatars.mds.yandex.net/i?id=c03eb93289e565d160ffe748a98bcc68ebb12ece-4076029-images-thumbs&amp;n=1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1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285728"/>
            <a:ext cx="8215338" cy="1428760"/>
          </a:xfrm>
        </p:spPr>
        <p:txBody>
          <a:bodyPr/>
          <a:lstStyle/>
          <a:p>
            <a:pPr algn="ctr"/>
            <a:r>
              <a:rPr lang="ru-RU" sz="4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СОВРЕМЕННЫЕ ФИТНЕС-ТЕХНОЛОГИИ В ДОУ</a:t>
            </a:r>
            <a:endParaRPr lang="ru-RU" sz="40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85918" y="4786322"/>
            <a:ext cx="4214842" cy="1000132"/>
          </a:xfrm>
        </p:spPr>
        <p:txBody>
          <a:bodyPr>
            <a:normAutofit lnSpcReduction="10000"/>
          </a:bodyPr>
          <a:lstStyle/>
          <a:p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Выполнила: воспитатель первой квалификационной категории Кухта Ольга Евгеньевна</a:t>
            </a:r>
            <a:endParaRPr lang="ru-RU" sz="20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3314" name="Picture 2" descr="https://avatars.mds.yandex.net/i?id=16a563323cb0d23d4a767b134d88aee8ac74a3a3-10870151-images-thumbs&amp;n=1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14546" y="1714488"/>
            <a:ext cx="4067175" cy="304800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40" name="Picture 4" descr="https://avatars.mds.yandex.net/i?id=7c048b2bbc5d2ebc3017847408e3cdeede69d57b-5877910-images-thumbs&amp;n=1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2" y="0"/>
            <a:ext cx="9144012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0"/>
            <a:ext cx="5929354" cy="6858000"/>
          </a:xfrm>
        </p:spPr>
        <p:txBody>
          <a:bodyPr>
            <a:noAutofit/>
          </a:bodyPr>
          <a:lstStyle/>
          <a:p>
            <a:r>
              <a:rPr lang="ru-RU" sz="3200" b="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Что же такое фитнес? </a:t>
            </a:r>
            <a:r>
              <a:rPr lang="ru-RU" sz="3200" b="0" cap="none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(англ. </a:t>
            </a:r>
            <a:r>
              <a:rPr lang="ru-RU" sz="3200" b="0" cap="none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to</a:t>
            </a:r>
            <a:r>
              <a:rPr lang="ru-RU" sz="3200" b="0" cap="none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0" cap="none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be</a:t>
            </a:r>
            <a:r>
              <a:rPr lang="ru-RU" sz="3200" b="0" cap="none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0" cap="none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fit</a:t>
            </a:r>
            <a:r>
              <a:rPr lang="ru-RU" sz="3200" b="0" cap="none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(быть в форме)</a:t>
            </a:r>
            <a:r>
              <a:rPr lang="ru-RU" sz="3200" b="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br>
              <a:rPr lang="ru-RU" sz="3200" b="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0" cap="none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800" b="0" cap="none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это деятельность, направленная на повышение уровня здоровья и предполагаемый множество форм физической активности.</a:t>
            </a:r>
            <a:r>
              <a:rPr lang="ru-RU" sz="2800" b="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Фитнес</a:t>
            </a:r>
            <a:r>
              <a:rPr lang="ru-RU" sz="2800" b="0" cap="none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 подразумевает сочетание различных спортивных упражнений, физкультурных занятий и прочих способов улучшения здоровья и укрепление организма.</a:t>
            </a:r>
            <a:endParaRPr lang="ru-RU" sz="32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4" name="Picture 4" descr="https://avatars.mds.yandex.net/i?id=7c048b2bbc5d2ebc3017847408e3cdeede69d57b-5877910-images-thumbs&amp;n=1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12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14290"/>
            <a:ext cx="6429388" cy="6643710"/>
          </a:xfrm>
        </p:spPr>
        <p:txBody>
          <a:bodyPr>
            <a:normAutofit fontScale="90000"/>
          </a:bodyPr>
          <a:lstStyle/>
          <a:p>
            <a:r>
              <a:rPr lang="ru-RU" sz="2000" b="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31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задачи:</a:t>
            </a:r>
            <a:r>
              <a:rPr lang="ru-RU" sz="2000" b="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700" b="0" cap="none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- повышать сопротивляемость организма;</a:t>
            </a:r>
            <a:br>
              <a:rPr lang="ru-RU" sz="2700" b="0" cap="none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700" b="0" cap="none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- укреплять ОДА, мышцы стопы и голени (с целью предупреждения плоскостопия), все основные мышечные группы, </a:t>
            </a:r>
            <a:r>
              <a:rPr lang="ru-RU" sz="2700" b="0" cap="none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сердечно-сосудистую</a:t>
            </a:r>
            <a:r>
              <a:rPr lang="ru-RU" sz="2700" b="0" cap="none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и дыхательную системы;</a:t>
            </a:r>
            <a:br>
              <a:rPr lang="ru-RU" sz="2700" b="0" cap="none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700" b="0" cap="none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- содействовать повышению функциональных возможностей организма, улучшать обменные процессы, оптимизировать пищеварение и теплорегуляцию;</a:t>
            </a:r>
            <a:br>
              <a:rPr lang="ru-RU" sz="2700" b="0" cap="none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700" b="0" cap="none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- улучшать индивидуальные физические способности: координацию движений, силу, выносливость, скорость;</a:t>
            </a:r>
            <a:br>
              <a:rPr lang="ru-RU" sz="2700" b="0" cap="none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700" b="0" cap="none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- формировать основные двигательные умения и навыки, правильную осанку;</a:t>
            </a:r>
            <a:br>
              <a:rPr lang="ru-RU" sz="2700" b="0" cap="none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700" b="0" cap="none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- прививать интерес к занятиям физкультурой и спортом.</a:t>
            </a:r>
            <a:r>
              <a:rPr lang="ru-RU" sz="4400" b="0" cap="none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400" b="0" cap="none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36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https://avatars.mds.yandex.net/i?id=7c048b2bbc5d2ebc3017847408e3cdeede69d57b-5877910-images-thumbs&amp;n=1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12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267494"/>
            <a:ext cx="8786874" cy="6447654"/>
          </a:xfrm>
        </p:spPr>
        <p:txBody>
          <a:bodyPr>
            <a:norm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Разновидности современных фитнес технологий в ДОУ:</a:t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- АЭРОБИКА:</a:t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Классическая</a:t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Степ-аэробика</a:t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- ФИТБОЛ-ГИМНАСТИКА</a:t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            - СТРЕТЧИНГ</a:t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smtClean="0">
                <a:latin typeface="Times New Roman" pitchFamily="18" charset="0"/>
                <a:cs typeface="Times New Roman" pitchFamily="18" charset="0"/>
              </a:rPr>
              <a:t>                 -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ПИЛАТЕС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https://avatars.mds.yandex.net/i?id=52a45678da409d898a7556a84d8659199a14a02a-5298203-images-thumbs&amp;n=1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43504" y="3143248"/>
            <a:ext cx="2321704" cy="1547803"/>
          </a:xfrm>
          <a:prstGeom prst="rect">
            <a:avLst/>
          </a:prstGeom>
          <a:noFill/>
        </p:spPr>
      </p:pic>
      <p:pic>
        <p:nvPicPr>
          <p:cNvPr id="1028" name="Picture 4" descr="https://avatars.mds.yandex.net/i?id=4666dbad69d6ecad0d097b1ae72978dcdfd654cb-10792867-images-thumbs&amp;n=1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071802" y="2000240"/>
            <a:ext cx="1661947" cy="1245488"/>
          </a:xfrm>
          <a:prstGeom prst="rect">
            <a:avLst/>
          </a:prstGeom>
          <a:noFill/>
        </p:spPr>
      </p:pic>
      <p:pic>
        <p:nvPicPr>
          <p:cNvPr id="1030" name="Picture 6" descr="https://avatars.mds.yandex.net/i?id=7c25390aed832eba4902243f7bbc64a0dccbda57-10385933-images-thumbs&amp;n=1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143504" y="4929198"/>
            <a:ext cx="2357454" cy="1571636"/>
          </a:xfrm>
          <a:prstGeom prst="rect">
            <a:avLst/>
          </a:prstGeom>
          <a:noFill/>
        </p:spPr>
      </p:pic>
      <p:pic>
        <p:nvPicPr>
          <p:cNvPr id="1034" name="Picture 10" descr="https://avatars.mds.yandex.net/i?id=92976d22bf1065dea4e48a6a47a70d082c5b413e-5220538-images-thumbs&amp;n=13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38168" y="4143380"/>
            <a:ext cx="1716073" cy="128605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Яркая">
  <a:themeElements>
    <a:clrScheme name="Яркая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Ярк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Яркая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71</TotalTime>
  <Words>23</Words>
  <PresentationFormat>Экран (4:3)</PresentationFormat>
  <Paragraphs>5</Paragraphs>
  <Slides>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Яркая</vt:lpstr>
      <vt:lpstr>СОВРЕМЕННЫЕ ФИТНЕС-ТЕХНОЛОГИИ В ДОУ</vt:lpstr>
      <vt:lpstr>Что же такое фитнес? (англ. to be fit (быть в форме)  - это деятельность, направленная на повышение уровня здоровья и предполагаемый множество форм физической активности.  Фитнес подразумевает сочетание различных спортивных упражнений, физкультурных занятий и прочих способов улучшения здоровья и укрепление организма.</vt:lpstr>
      <vt:lpstr> задачи: - повышать сопротивляемость организма; - укреплять ОДА, мышцы стопы и голени (с целью предупреждения плоскостопия), все основные мышечные группы, сердечно-сосудистую и дыхательную системы; - содействовать повышению функциональных возможностей организма, улучшать обменные процессы, оптимизировать пищеварение и теплорегуляцию; - улучшать индивидуальные физические способности: координацию движений, силу, выносливость, скорость; - формировать основные двигательные умения и навыки, правильную осанку; - прививать интерес к занятиям физкультурой и спортом. </vt:lpstr>
      <vt:lpstr>Разновидности современных фитнес технологий в ДОУ: - АЭРОБИКА: Классическая Степ-аэробика  - ФИТБОЛ-ГИМНАСТИКА                  - СТРЕТЧИНГ                   - ПИЛАТЕС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Современные фитнес-технологии в ДОУ</dc:title>
  <dc:creator>7</dc:creator>
  <cp:lastModifiedBy>7</cp:lastModifiedBy>
  <cp:revision>11</cp:revision>
  <dcterms:created xsi:type="dcterms:W3CDTF">2026-03-25T08:46:48Z</dcterms:created>
  <dcterms:modified xsi:type="dcterms:W3CDTF">2026-03-26T07:52:07Z</dcterms:modified>
</cp:coreProperties>
</file>